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58" r:id="rId6"/>
    <p:sldId id="263" r:id="rId7"/>
    <p:sldId id="262" r:id="rId8"/>
    <p:sldId id="261" r:id="rId9"/>
    <p:sldId id="260" r:id="rId10"/>
  </p:sldIdLst>
  <p:sldSz cx="9144000" cy="6858000" type="screen4x3"/>
  <p:notesSz cx="6858000" cy="9144000"/>
  <p:defaultTextStyle>
    <a:defPPr>
      <a:defRPr lang="mr-I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mr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C5A787-A4EB-40F1-956D-E41816FBC205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pradeeptawade26@yahoo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592288"/>
          </a:xfrm>
        </p:spPr>
        <p:txBody>
          <a:bodyPr/>
          <a:lstStyle/>
          <a:p>
            <a:r>
              <a:rPr lang="en-US" sz="4500" b="1" dirty="0" smtClean="0">
                <a:effectLst/>
              </a:rPr>
              <a:t>Chapter-Conversion /Sale of A Partnership Firm into A Limited Company</a:t>
            </a:r>
            <a:endParaRPr lang="mr-IN" sz="4500" dirty="0"/>
          </a:p>
        </p:txBody>
      </p:sp>
    </p:spTree>
    <p:extLst>
      <p:ext uri="{BB962C8B-B14F-4D97-AF65-F5344CB8AC3E}">
        <p14:creationId xmlns:p14="http://schemas.microsoft.com/office/powerpoint/2010/main" val="57599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</p:spPr>
        <p:txBody>
          <a:bodyPr/>
          <a:lstStyle/>
          <a:p>
            <a:r>
              <a:rPr lang="en-US" sz="3600" b="1" dirty="0" smtClean="0">
                <a:effectLst/>
              </a:rPr>
              <a:t>Conversion </a:t>
            </a:r>
            <a:r>
              <a:rPr lang="en-US" sz="3600" b="1" dirty="0">
                <a:effectLst/>
              </a:rPr>
              <a:t>/Sale of A Partnership Firm into A Limited Company</a:t>
            </a:r>
            <a:endParaRPr lang="mr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6371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b="1" u="sng" dirty="0" smtClean="0">
                <a:solidFill>
                  <a:schemeClr val="tx1"/>
                </a:solidFill>
              </a:rPr>
              <a:t>Meaning of Conversion &amp; Advantages-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 Company is not affected by death or retirement of a partner.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There is no limit on the maximum number of shareholders.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 limited company can raise large capital from public and carry on the business on a much larger scale.</a:t>
            </a:r>
            <a:endParaRPr lang="mr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1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effectLst/>
              </a:rPr>
              <a:t>Conversion /Sale of A Partnership Firm into A Limited Company</a:t>
            </a:r>
            <a:endParaRPr lang="mr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b="1" u="sng" dirty="0" smtClean="0">
                <a:solidFill>
                  <a:schemeClr val="tx1"/>
                </a:solidFill>
              </a:rPr>
              <a:t>Purchase Consideration-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Meaning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u="sng" dirty="0" smtClean="0">
                <a:solidFill>
                  <a:schemeClr val="tx1"/>
                </a:solidFill>
              </a:rPr>
              <a:t>Method of PC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Lump Sum Method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Payment Method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Net Asset Method</a:t>
            </a:r>
          </a:p>
          <a:p>
            <a:pPr marL="0" indent="0">
              <a:buNone/>
            </a:pPr>
            <a:endParaRPr lang="en-US" sz="2800" b="1" u="sng" dirty="0"/>
          </a:p>
          <a:p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335683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effectLst/>
              </a:rPr>
              <a:t>Conversion /Sale of A Partnership Firm into A Limited Company</a:t>
            </a:r>
            <a:endParaRPr lang="mr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47248" cy="44930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b="1" u="sng" dirty="0" smtClean="0">
                <a:solidFill>
                  <a:schemeClr val="tx1"/>
                </a:solidFill>
              </a:rPr>
              <a:t>Lump Sum Method-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Sometime the purchase consideration is given a lump sum amount.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EX- ABC Firm is acquired by XYZ limited for Rs/ 1,20,000. In such case it is not necessary to actually calculate PC.</a:t>
            </a:r>
          </a:p>
        </p:txBody>
      </p:sp>
    </p:spTree>
    <p:extLst>
      <p:ext uri="{BB962C8B-B14F-4D97-AF65-F5344CB8AC3E}">
        <p14:creationId xmlns:p14="http://schemas.microsoft.com/office/powerpoint/2010/main" val="413176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effectLst/>
              </a:rPr>
              <a:t>Conversion /Sale of A Partnership Firm into A Limited Company</a:t>
            </a:r>
            <a:endParaRPr lang="mr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b="1" u="sng" dirty="0" smtClean="0">
                <a:solidFill>
                  <a:schemeClr val="tx1"/>
                </a:solidFill>
              </a:rPr>
              <a:t>Payment Method-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In this method, the PC is equal to the total of all the payments made by the company to the partners.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The Payment may be in the form of Cash, Shares or Debentures etc.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I.e.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chemeClr val="tx1"/>
                </a:solidFill>
              </a:rPr>
              <a:t>Equity Shares in Purchasing Company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chemeClr val="tx1"/>
                </a:solidFill>
              </a:rPr>
              <a:t>Preference Shares in Purchasing Company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chemeClr val="tx1"/>
                </a:solidFill>
              </a:rPr>
              <a:t>Debentures in Purchasing Company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chemeClr val="tx1"/>
                </a:solidFill>
              </a:rPr>
              <a:t>Cash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32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effectLst/>
              </a:rPr>
              <a:t>Conversion /Sale of A Partnership Firm into A Limited Company</a:t>
            </a:r>
            <a:endParaRPr lang="mr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b="1" u="sng" dirty="0" smtClean="0">
                <a:solidFill>
                  <a:schemeClr val="tx1"/>
                </a:solidFill>
              </a:rPr>
              <a:t>Net Asset Method-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In this Method PC is equal to Agreed value of Assets taken Over Less the Agreed Value of Liabilities taken </a:t>
            </a:r>
            <a:r>
              <a:rPr lang="en-US" dirty="0" smtClean="0">
                <a:solidFill>
                  <a:schemeClr val="tx1"/>
                </a:solidFill>
              </a:rPr>
              <a:t>Over.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05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effectLst/>
              </a:rPr>
              <a:t>Conversion /Sale of A Partnership Firm into A Limited Company</a:t>
            </a:r>
            <a:endParaRPr lang="mr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 smtClean="0">
                <a:solidFill>
                  <a:schemeClr val="tx1"/>
                </a:solidFill>
              </a:rPr>
              <a:t>Accounts to be opened in books of Firm-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Realization Account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Partner Capital Account (Columnar Form)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Cash or Bank  Account  (</a:t>
            </a:r>
            <a:r>
              <a:rPr lang="en-US" sz="1800" dirty="0" smtClean="0">
                <a:solidFill>
                  <a:schemeClr val="tx1"/>
                </a:solidFill>
              </a:rPr>
              <a:t>If it is not taken over by Company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Account of the Limited Company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Account for each item received from Company e.g. Equity Shares A/C, Preference Shares A/c, Debentures A/c  </a:t>
            </a:r>
            <a:r>
              <a:rPr lang="en-US" dirty="0" err="1" smtClean="0">
                <a:solidFill>
                  <a:schemeClr val="tx1"/>
                </a:solidFill>
              </a:rPr>
              <a:t>etc</a:t>
            </a:r>
            <a:r>
              <a:rPr lang="en-US" dirty="0" smtClean="0">
                <a:solidFill>
                  <a:schemeClr val="tx1"/>
                </a:solidFill>
              </a:rPr>
              <a:t>….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1400" dirty="0"/>
          </a:p>
          <a:p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149317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en-US" sz="3200" b="1" dirty="0">
                <a:effectLst/>
              </a:rPr>
              <a:t>Conversion /Sale of A Partnership Firm into A Limited Company</a:t>
            </a:r>
            <a:endParaRPr lang="mr-IN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496944" cy="5328592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000" b="1" u="sng" dirty="0">
                <a:solidFill>
                  <a:schemeClr val="tx1"/>
                </a:solidFill>
              </a:rPr>
              <a:t>General Instruction for preparing B/S-</a:t>
            </a:r>
          </a:p>
          <a:p>
            <a:r>
              <a:rPr lang="en-US" sz="4000" b="1" u="sng" dirty="0">
                <a:solidFill>
                  <a:schemeClr val="tx1"/>
                </a:solidFill>
              </a:rPr>
              <a:t>EQUITY &amp; LIABILITY-</a:t>
            </a:r>
          </a:p>
          <a:p>
            <a:pPr marL="457200" indent="-457200">
              <a:buAutoNum type="arabicPeriod"/>
            </a:pPr>
            <a:r>
              <a:rPr lang="en-US" sz="4000" dirty="0">
                <a:solidFill>
                  <a:schemeClr val="tx1"/>
                </a:solidFill>
              </a:rPr>
              <a:t>Shareholders Fund</a:t>
            </a:r>
          </a:p>
          <a:p>
            <a:pPr marL="457200" indent="-457200">
              <a:buAutoNum type="arabicPeriod"/>
            </a:pPr>
            <a:r>
              <a:rPr lang="en-US" sz="4000" dirty="0">
                <a:solidFill>
                  <a:schemeClr val="tx1"/>
                </a:solidFill>
              </a:rPr>
              <a:t>Share Application Money pending Allotment</a:t>
            </a:r>
          </a:p>
          <a:p>
            <a:pPr marL="457200" indent="-457200">
              <a:buAutoNum type="arabicPeriod"/>
            </a:pPr>
            <a:r>
              <a:rPr lang="en-US" sz="4000" dirty="0">
                <a:solidFill>
                  <a:schemeClr val="tx1"/>
                </a:solidFill>
              </a:rPr>
              <a:t>Non Current Liabilities</a:t>
            </a:r>
          </a:p>
          <a:p>
            <a:pPr marL="457200" indent="-457200">
              <a:buAutoNum type="arabicPeriod"/>
            </a:pPr>
            <a:r>
              <a:rPr lang="en-US" sz="4000" dirty="0">
                <a:solidFill>
                  <a:schemeClr val="tx1"/>
                </a:solidFill>
              </a:rPr>
              <a:t>Current Liabilities</a:t>
            </a:r>
          </a:p>
          <a:p>
            <a:r>
              <a:rPr lang="en-US" sz="4000" b="1" u="sng" dirty="0">
                <a:solidFill>
                  <a:schemeClr val="tx1"/>
                </a:solidFill>
              </a:rPr>
              <a:t>ASSETS-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</a:rPr>
              <a:t>1.  </a:t>
            </a:r>
            <a:r>
              <a:rPr lang="en-US" sz="4000" b="1" dirty="0">
                <a:solidFill>
                  <a:schemeClr val="tx1"/>
                </a:solidFill>
              </a:rPr>
              <a:t>Non-Current Assets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</a:rPr>
              <a:t>Fixed assets( Tangible, Intangible, WIP </a:t>
            </a:r>
            <a:r>
              <a:rPr lang="en-US" sz="4000" dirty="0" err="1">
                <a:solidFill>
                  <a:schemeClr val="tx1"/>
                </a:solidFill>
              </a:rPr>
              <a:t>etc</a:t>
            </a:r>
            <a:r>
              <a:rPr lang="en-US" sz="4000" dirty="0">
                <a:solidFill>
                  <a:schemeClr val="tx1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</a:rPr>
              <a:t>Non Current Investment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</a:rPr>
              <a:t>Deferred Tax Asset(Net)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</a:rPr>
              <a:t>LT Loan and Advances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</a:rPr>
              <a:t>Other Non- </a:t>
            </a:r>
            <a:r>
              <a:rPr lang="en-US" sz="4000" dirty="0" smtClean="0">
                <a:solidFill>
                  <a:schemeClr val="tx1"/>
                </a:solidFill>
              </a:rPr>
              <a:t>Current </a:t>
            </a:r>
            <a:r>
              <a:rPr lang="en-US" sz="4000" dirty="0">
                <a:solidFill>
                  <a:schemeClr val="tx1"/>
                </a:solidFill>
              </a:rPr>
              <a:t>Assets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</a:rPr>
              <a:t>2. 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Current </a:t>
            </a:r>
            <a:r>
              <a:rPr lang="en-US" sz="4000" b="1" dirty="0">
                <a:solidFill>
                  <a:schemeClr val="tx1"/>
                </a:solidFill>
              </a:rPr>
              <a:t>Assets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</a:rPr>
              <a:t>Current Investment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</a:rPr>
              <a:t>Stock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</a:rPr>
              <a:t>Trade receivables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</a:rPr>
              <a:t>Cash and Cash Equivalents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</a:rPr>
              <a:t>ST Loan &amp; Advances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</a:rPr>
              <a:t>Other CA</a:t>
            </a:r>
          </a:p>
          <a:p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220357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36104"/>
          </a:xfrm>
        </p:spPr>
        <p:txBody>
          <a:bodyPr/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YOU!!</a:t>
            </a:r>
            <a:endParaRPr lang="mr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132856"/>
            <a:ext cx="8352928" cy="4205064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Prof. Pradeep H.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Tawade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ACCOUNTANCY,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NSS College of Commerce &amp; Eco.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Tardeo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Mumbai-34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 ID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pradeeptawade26@yahoo.com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Mobile No. 9619491859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76776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94</TotalTime>
  <Words>408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Chapter-Conversion /Sale of A Partnership Firm into A Limited Company</vt:lpstr>
      <vt:lpstr>Conversion /Sale of A Partnership Firm into A Limited Company</vt:lpstr>
      <vt:lpstr>Conversion /Sale of A Partnership Firm into A Limited Company</vt:lpstr>
      <vt:lpstr>Conversion /Sale of A Partnership Firm into A Limited Company</vt:lpstr>
      <vt:lpstr>Conversion /Sale of A Partnership Firm into A Limited Company</vt:lpstr>
      <vt:lpstr>Conversion /Sale of A Partnership Firm into A Limited Company</vt:lpstr>
      <vt:lpstr>Conversion /Sale of A Partnership Firm into A Limited Company</vt:lpstr>
      <vt:lpstr>Conversion /Sale of A Partnership Firm into A Limited Company</vt:lpstr>
      <vt:lpstr>THANK YOU!!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Chapter-Conversion /Sale of A Partnership Firm into A Limited Company</dc:title>
  <dc:creator>hp</dc:creator>
  <cp:lastModifiedBy>hp</cp:lastModifiedBy>
  <cp:revision>11</cp:revision>
  <dcterms:created xsi:type="dcterms:W3CDTF">2021-11-18T10:59:46Z</dcterms:created>
  <dcterms:modified xsi:type="dcterms:W3CDTF">2021-11-21T12:26:05Z</dcterms:modified>
</cp:coreProperties>
</file>